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29EBC5-7330-C843-ACEC-0261495B7709}" type="datetimeFigureOut">
              <a:rPr lang="nl-NL" smtClean="0"/>
              <a:t>20-11-15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3729818-A895-DD4C-977E-420E1349844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390805"/>
            <a:ext cx="3313355" cy="2019831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b="1" dirty="0" smtClean="0"/>
              <a:t>Voeding en hygiëne </a:t>
            </a:r>
            <a:endParaRPr lang="nl-NL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200" b="1" i="1" dirty="0" smtClean="0"/>
              <a:t>Ranjana de Vries</a:t>
            </a:r>
            <a:br>
              <a:rPr lang="nl-NL" sz="1200" b="1" i="1" dirty="0" smtClean="0"/>
            </a:br>
            <a:r>
              <a:rPr lang="nl-NL" sz="1200" b="1" i="1" dirty="0" smtClean="0"/>
              <a:t>24 november 2015</a:t>
            </a:r>
            <a:endParaRPr lang="nl-NL" sz="1200" b="1" i="1" dirty="0"/>
          </a:p>
        </p:txBody>
      </p:sp>
      <p:pic>
        <p:nvPicPr>
          <p:cNvPr id="4" name="Afbeelding 3" descr="keu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83" y="0"/>
            <a:ext cx="3770997" cy="28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Lesdoelen</a:t>
            </a:r>
          </a:p>
          <a:p>
            <a:r>
              <a:rPr lang="nl-NL" dirty="0" smtClean="0"/>
              <a:t>Uitleg theorie</a:t>
            </a:r>
          </a:p>
          <a:p>
            <a:r>
              <a:rPr lang="nl-NL" dirty="0" smtClean="0"/>
              <a:t>Mini excursie</a:t>
            </a:r>
          </a:p>
          <a:p>
            <a:r>
              <a:rPr lang="nl-NL" dirty="0" smtClean="0"/>
              <a:t>Opdracht</a:t>
            </a:r>
          </a:p>
          <a:p>
            <a:r>
              <a:rPr lang="nl-NL" dirty="0" smtClean="0"/>
              <a:t>Afsluiting</a:t>
            </a:r>
            <a:endParaRPr lang="nl-NL" dirty="0"/>
          </a:p>
        </p:txBody>
      </p:sp>
      <p:pic>
        <p:nvPicPr>
          <p:cNvPr id="5" name="Afbeelding 4" descr="zwarel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50" y="4124853"/>
            <a:ext cx="2916093" cy="21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De </a:t>
            </a:r>
            <a:r>
              <a:rPr lang="nl-NL" dirty="0"/>
              <a:t>studenten kunnen het verschil tussen voedselvergiftiging en voedselinfectie </a:t>
            </a:r>
            <a:r>
              <a:rPr lang="nl-NL" dirty="0" smtClean="0"/>
              <a:t>uitleggen</a:t>
            </a:r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studenten kunnen voorbeelden benoemen van </a:t>
            </a:r>
            <a:r>
              <a:rPr lang="nl-NL" dirty="0" smtClean="0"/>
              <a:t>conserveren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studenten kunnen een checklist maken voor persoonlijke hygiëne die betrekking heeft op </a:t>
            </a:r>
            <a:r>
              <a:rPr lang="nl-NL" dirty="0" smtClean="0"/>
              <a:t>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826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Voedselbederf</a:t>
            </a:r>
          </a:p>
          <a:p>
            <a:pPr>
              <a:buFontTx/>
              <a:buChar char="-"/>
            </a:pPr>
            <a:r>
              <a:rPr lang="nl-NL" dirty="0" smtClean="0"/>
              <a:t>Ongedierte</a:t>
            </a:r>
          </a:p>
          <a:p>
            <a:pPr>
              <a:buFontTx/>
              <a:buChar char="-"/>
            </a:pPr>
            <a:r>
              <a:rPr lang="nl-NL" dirty="0" smtClean="0"/>
              <a:t>Micro – organismen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Voedselinfectie en voedselvergiftiging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Salmonellabacteriën</a:t>
            </a:r>
          </a:p>
          <a:p>
            <a:pPr>
              <a:buFontTx/>
              <a:buChar char="-"/>
            </a:pPr>
            <a:r>
              <a:rPr lang="nl-NL" dirty="0" smtClean="0"/>
              <a:t>Escherichiabacteri</a:t>
            </a:r>
            <a:r>
              <a:rPr lang="nl-NL" dirty="0" smtClean="0"/>
              <a:t>ën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Listeriabacterië</a:t>
            </a:r>
          </a:p>
          <a:p>
            <a:pPr>
              <a:buFontTx/>
              <a:buChar char="-"/>
            </a:pPr>
            <a:r>
              <a:rPr lang="nl-NL" dirty="0" smtClean="0"/>
              <a:t>Staphylococcusbacterie</a:t>
            </a:r>
          </a:p>
        </p:txBody>
      </p:sp>
      <p:pic>
        <p:nvPicPr>
          <p:cNvPr id="5" name="Afbeelding 4" descr="301px-Bacterial_morphology_diagram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87" y="1232759"/>
            <a:ext cx="2521068" cy="23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Conserveren</a:t>
            </a:r>
          </a:p>
          <a:p>
            <a:endParaRPr lang="nl-NL" dirty="0"/>
          </a:p>
          <a:p>
            <a:r>
              <a:rPr lang="nl-NL" dirty="0" smtClean="0"/>
              <a:t>Hygiënisch werken</a:t>
            </a:r>
            <a:endParaRPr lang="nl-NL" dirty="0"/>
          </a:p>
        </p:txBody>
      </p:sp>
      <p:pic>
        <p:nvPicPr>
          <p:cNvPr id="4" name="Afbeelding 3" descr="poppetje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15" y="381879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 excursie</a:t>
            </a:r>
            <a:endParaRPr lang="nl-NL" dirty="0"/>
          </a:p>
        </p:txBody>
      </p:sp>
      <p:pic>
        <p:nvPicPr>
          <p:cNvPr id="4" name="Tijdelijke aanduiding voor inhoud 3" descr="School_Cambridge__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 b="9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82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Verwerkingsopdrachten </a:t>
            </a:r>
          </a:p>
          <a:p>
            <a:pPr marL="6858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poppetje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18" y="3673888"/>
            <a:ext cx="3973399" cy="25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2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Lesdoelen</a:t>
            </a:r>
          </a:p>
          <a:p>
            <a:endParaRPr lang="nl-NL" dirty="0" smtClean="0"/>
          </a:p>
          <a:p>
            <a:r>
              <a:rPr lang="nl-NL" dirty="0" smtClean="0"/>
              <a:t>Volgende week -&gt; hfst voorraadbeheer van voeding</a:t>
            </a:r>
          </a:p>
          <a:p>
            <a:endParaRPr lang="nl-NL" dirty="0" smtClean="0"/>
          </a:p>
          <a:p>
            <a:r>
              <a:rPr lang="nl-NL" dirty="0" smtClean="0"/>
              <a:t>Feedback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2565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145</TotalTime>
  <Words>80</Words>
  <Application>Microsoft Macintosh PowerPoint</Application>
  <PresentationFormat>Diavoorstelling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Austin</vt:lpstr>
      <vt:lpstr>   Voeding en hygiëne </vt:lpstr>
      <vt:lpstr>Wat gaan we doen vandaag?</vt:lpstr>
      <vt:lpstr>Lesdoelen</vt:lpstr>
      <vt:lpstr>Theorie</vt:lpstr>
      <vt:lpstr>Theorie</vt:lpstr>
      <vt:lpstr>Mini excursie</vt:lpstr>
      <vt:lpstr>Opdracht</vt:lpstr>
      <vt:lpstr>Afsluiting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Voeding en hygiëne </dc:title>
  <dc:creator>Ranjana de Vries</dc:creator>
  <cp:lastModifiedBy>Ranjana de Vries</cp:lastModifiedBy>
  <cp:revision>13</cp:revision>
  <dcterms:created xsi:type="dcterms:W3CDTF">2015-11-20T18:27:48Z</dcterms:created>
  <dcterms:modified xsi:type="dcterms:W3CDTF">2015-11-20T20:53:25Z</dcterms:modified>
</cp:coreProperties>
</file>